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63" r:id="rId12"/>
    <p:sldId id="264" r:id="rId13"/>
    <p:sldId id="265" r:id="rId14"/>
    <p:sldId id="270" r:id="rId15"/>
    <p:sldId id="266" r:id="rId16"/>
    <p:sldId id="271" r:id="rId17"/>
    <p:sldId id="272" r:id="rId18"/>
  </p:sldIdLst>
  <p:sldSz cx="9144000" cy="5143500" type="screen16x9"/>
  <p:notesSz cx="6858000" cy="9144000"/>
  <p:embeddedFontLst>
    <p:embeddedFont>
      <p:font typeface="微软雅黑" pitchFamily="34" charset="-122"/>
      <p:regular r:id="rId20"/>
      <p:bold r:id="rId21"/>
    </p:embeddedFon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Verdana" pitchFamily="34" charset="0"/>
      <p:regular r:id="rId26"/>
      <p:bold r:id="rId27"/>
      <p:italic r:id="rId28"/>
      <p:boldItalic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50" autoAdjust="0"/>
    <p:restoredTop sz="94152" autoAdjust="0"/>
  </p:normalViewPr>
  <p:slideViewPr>
    <p:cSldViewPr>
      <p:cViewPr>
        <p:scale>
          <a:sx n="82" d="100"/>
          <a:sy n="82" d="100"/>
        </p:scale>
        <p:origin x="-786" y="-3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F6EA9-BA26-4535-B9B9-05CA7275D85D}" type="datetimeFigureOut">
              <a:rPr lang="zh-CN" altLang="en-US" smtClean="0"/>
              <a:t>2012-12-10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B8388-3E8E-4BE2-95EE-D7E3770BF3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344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B8388-3E8E-4BE2-95EE-D7E3770BF3D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226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B8388-3E8E-4BE2-95EE-D7E3770BF3D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463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2012-12-10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2012-12-10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2012-12-10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2012-12-10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2012-12-10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2012-12-10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2012-12-10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2012-12-10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2012-12-10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2012-12-10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2012-12-10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2012-12-10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ptbz.com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ptbz.com/kejian/" TargetMode="External"/><Relationship Id="rId5" Type="http://schemas.openxmlformats.org/officeDocument/2006/relationships/hyperlink" Target="http://www.pptbz.com/pptpic/" TargetMode="External"/><Relationship Id="rId4" Type="http://schemas.openxmlformats.org/officeDocument/2006/relationships/hyperlink" Target="http://www.pptbz.com/pptshuca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henshimao\Desktop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728267"/>
            <a:ext cx="1177925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233651" y="0"/>
            <a:ext cx="7910349" cy="5143500"/>
          </a:xfrm>
          <a:prstGeom prst="rect">
            <a:avLst/>
          </a:prstGeom>
          <a:pattFill prst="pct25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644009" y="0"/>
            <a:ext cx="449999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1" cap="none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Ppt</a:t>
            </a:r>
            <a:r>
              <a:rPr lang="zh-CN" altLang="en-US" sz="16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宝藏</a:t>
            </a:r>
            <a:r>
              <a:rPr lang="en-US" altLang="zh-CN" sz="16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_www.pptbz.com_</a:t>
            </a:r>
            <a:r>
              <a:rPr lang="zh-CN" altLang="en-US" sz="16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提供下载</a:t>
            </a:r>
            <a:endParaRPr lang="zh-CN" altLang="en-US" sz="16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4008" y="-236562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 smtClean="0">
                <a:solidFill>
                  <a:srgbClr val="0070C0">
                    <a:alpha val="6000"/>
                  </a:srgbClr>
                </a:solidFill>
              </a:rPr>
              <a:t>设</a:t>
            </a:r>
            <a:endParaRPr lang="zh-CN" altLang="en-US" sz="19900" dirty="0">
              <a:solidFill>
                <a:srgbClr val="0070C0">
                  <a:alpha val="6000"/>
                </a:srgb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7881" y="2009328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 smtClean="0">
                <a:solidFill>
                  <a:srgbClr val="0070C0">
                    <a:alpha val="6000"/>
                  </a:srgbClr>
                </a:solidFill>
              </a:rPr>
              <a:t>计</a:t>
            </a:r>
            <a:endParaRPr lang="zh-CN" altLang="en-US" sz="19900" dirty="0">
              <a:solidFill>
                <a:srgbClr val="0070C0">
                  <a:alpha val="6000"/>
                </a:srgb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1640" y="2130202"/>
            <a:ext cx="3663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0070C0"/>
                </a:solidFill>
                <a:effectLst>
                  <a:innerShdw blurRad="114300">
                    <a:prstClr val="black">
                      <a:alpha val="43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生活与设计</a:t>
            </a:r>
            <a:endParaRPr lang="zh-CN" altLang="en-US" sz="5400" b="1" dirty="0">
              <a:solidFill>
                <a:srgbClr val="0070C0"/>
              </a:solidFill>
              <a:effectLst>
                <a:innerShdw blurRad="114300">
                  <a:prstClr val="black">
                    <a:alpha val="43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403648" y="1790669"/>
            <a:ext cx="1256388" cy="411530"/>
            <a:chOff x="1403648" y="1776682"/>
            <a:chExt cx="1256388" cy="411530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181888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版式生活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403632" y="1779597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72778" y="177668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完</a:t>
              </a:r>
            </a:p>
          </p:txBody>
        </p:sp>
      </p:grpSp>
      <p:cxnSp>
        <p:nvCxnSpPr>
          <p:cNvPr id="14" name="直接连接符 13"/>
          <p:cNvCxnSpPr>
            <a:stCxn id="8" idx="3"/>
          </p:cNvCxnSpPr>
          <p:nvPr/>
        </p:nvCxnSpPr>
        <p:spPr>
          <a:xfrm flipV="1">
            <a:off x="4994822" y="2585737"/>
            <a:ext cx="3681634" cy="613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18788" y="2574971"/>
            <a:ext cx="381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版式课的最后一节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本身命名为版式与生活，但是总觉得缺少些什么，最后取名为生活与设计。你有否感觉到设计与我们的生活习惯正在战争呢！</a:t>
            </a:r>
            <a:endParaRPr lang="zh-CN" altLang="en-US" sz="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187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HENSH~1\AppData\Roaming\duowan\yy4.0\cache\image\e8\59286-~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84"/>
          <a:stretch/>
        </p:blipFill>
        <p:spPr bwMode="auto">
          <a:xfrm>
            <a:off x="572750" y="3517902"/>
            <a:ext cx="2509615" cy="137728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HENSH~1\AppData\Roaming\duowan\yy4.0\cache\image\d2\51872-~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" t="23484" r="5495"/>
          <a:stretch/>
        </p:blipFill>
        <p:spPr bwMode="auto">
          <a:xfrm>
            <a:off x="6128031" y="3517902"/>
            <a:ext cx="2509615" cy="137727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SHENSH~1\AppData\Roaming\duowan\yy4.0\cache\image\16\49191-~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84" r="16730"/>
          <a:stretch/>
        </p:blipFill>
        <p:spPr bwMode="auto">
          <a:xfrm>
            <a:off x="3350391" y="3517902"/>
            <a:ext cx="2509615" cy="137728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" t="37235" r="190" b="11601"/>
          <a:stretch/>
        </p:blipFill>
        <p:spPr bwMode="auto">
          <a:xfrm>
            <a:off x="195943" y="235679"/>
            <a:ext cx="8752114" cy="3140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47462" y="421558"/>
            <a:ext cx="208903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alpha val="98000"/>
                  </a:schemeClr>
                </a:solidFill>
              </a:rPr>
              <a:t>奥迪</a:t>
            </a:r>
            <a:r>
              <a:rPr lang="en-US" altLang="zh-CN" sz="2000" b="1" dirty="0" smtClean="0">
                <a:solidFill>
                  <a:schemeClr val="tx1">
                    <a:alpha val="98000"/>
                  </a:schemeClr>
                </a:solidFill>
              </a:rPr>
              <a:t>Audi RS 5</a:t>
            </a:r>
            <a:endParaRPr lang="zh-CN" altLang="en-US" sz="2000" b="1" dirty="0">
              <a:solidFill>
                <a:schemeClr val="tx1">
                  <a:alpha val="9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67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331640" cy="5143500"/>
          </a:xfrm>
          <a:prstGeom prst="rect">
            <a:avLst/>
          </a:prstGeom>
          <a:pattFill prst="pct25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2000" y="143996"/>
            <a:ext cx="1256388" cy="411530"/>
            <a:chOff x="1403648" y="1776682"/>
            <a:chExt cx="1256388" cy="411530"/>
          </a:xfrm>
        </p:grpSpPr>
        <p:sp>
          <p:nvSpPr>
            <p:cNvPr id="6" name="TextBox 5"/>
            <p:cNvSpPr txBox="1"/>
            <p:nvPr/>
          </p:nvSpPr>
          <p:spPr>
            <a:xfrm>
              <a:off x="1403648" y="181888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版式生活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03632" y="1779597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72778" y="177668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完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9512" y="582307"/>
            <a:ext cx="954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0070C0"/>
                </a:solidFill>
                <a:effectLst>
                  <a:innerShdw blurRad="114300">
                    <a:prstClr val="black">
                      <a:alpha val="43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生活与设计</a:t>
            </a:r>
            <a:endParaRPr lang="zh-CN" altLang="en-US" sz="5400" b="1" dirty="0">
              <a:solidFill>
                <a:srgbClr val="0070C0"/>
              </a:solidFill>
              <a:effectLst>
                <a:innerShdw blurRad="114300">
                  <a:prstClr val="black">
                    <a:alpha val="43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1860" y="4830420"/>
            <a:ext cx="1367682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1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www.aippt.cn</a:t>
            </a:r>
            <a:endParaRPr lang="zh-CN" altLang="en-US" sz="11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t="143" r="4972" b="-143"/>
          <a:stretch/>
        </p:blipFill>
        <p:spPr bwMode="auto">
          <a:xfrm>
            <a:off x="1527891" y="212737"/>
            <a:ext cx="7379441" cy="474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7524328" y="212737"/>
            <a:ext cx="1383004" cy="4748488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44434" y="555526"/>
            <a:ext cx="1415772" cy="338554"/>
          </a:xfrm>
          <a:prstGeom prst="rect">
            <a:avLst/>
          </a:prstGeo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最简单的跨度</a:t>
            </a:r>
            <a:endParaRPr lang="zh-CN" altLang="en-US" sz="1600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7524328" y="1203598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524328" y="1522491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524328" y="184138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524328" y="216027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7524328" y="247917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524328" y="2798063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524328" y="311695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524328" y="343584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496452" y="967478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猫眼视觉摄影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496452" y="1284837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猫眼视觉拍摄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496452" y="1602196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猫眼平面设计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96452" y="1919555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猫眼网上商店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496452" y="2236914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猫眼视觉人才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496452" y="2554273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猫眼视觉教程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496452" y="2871632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猫眼视觉网站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496452" y="3188991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猫眼视觉生活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42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331640" cy="5143500"/>
          </a:xfrm>
          <a:prstGeom prst="rect">
            <a:avLst/>
          </a:prstGeom>
          <a:pattFill prst="pct25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2000" y="143996"/>
            <a:ext cx="1256388" cy="411530"/>
            <a:chOff x="1403648" y="1776682"/>
            <a:chExt cx="1256388" cy="411530"/>
          </a:xfrm>
        </p:grpSpPr>
        <p:sp>
          <p:nvSpPr>
            <p:cNvPr id="6" name="TextBox 5"/>
            <p:cNvSpPr txBox="1"/>
            <p:nvPr/>
          </p:nvSpPr>
          <p:spPr>
            <a:xfrm>
              <a:off x="1403648" y="181888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版式生活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03632" y="1779597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72778" y="177668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完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9512" y="582307"/>
            <a:ext cx="954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0070C0"/>
                </a:solidFill>
                <a:effectLst>
                  <a:innerShdw blurRad="114300">
                    <a:prstClr val="black">
                      <a:alpha val="43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生活与设计</a:t>
            </a:r>
            <a:endParaRPr lang="zh-CN" altLang="en-US" sz="5400" b="1" dirty="0">
              <a:solidFill>
                <a:srgbClr val="0070C0"/>
              </a:solidFill>
              <a:effectLst>
                <a:innerShdw blurRad="114300">
                  <a:prstClr val="black">
                    <a:alpha val="43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1860" y="4830420"/>
            <a:ext cx="1367682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1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www.aippt.cn</a:t>
            </a:r>
            <a:endParaRPr lang="zh-CN" altLang="en-US" sz="11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t="143" r="4972" b="-143"/>
          <a:stretch/>
        </p:blipFill>
        <p:spPr bwMode="auto">
          <a:xfrm>
            <a:off x="1527891" y="212737"/>
            <a:ext cx="7379441" cy="474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7524328" y="212737"/>
            <a:ext cx="1383004" cy="4748488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7524328" y="1203598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524328" y="1522491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524328" y="184138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524328" y="216027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7524328" y="247917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524328" y="2798063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524328" y="311695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524328" y="343584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496452" y="967478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猫眼视觉摄影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496452" y="1284837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猫眼视觉拍摄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496452" y="1602196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猫眼平面设计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96452" y="1919555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猫眼网上商店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496452" y="2236914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猫眼视觉人才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496452" y="2554273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猫眼视觉教程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496452" y="2871632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猫眼视觉网站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496452" y="3188991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猫眼视觉微博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44434" y="555526"/>
            <a:ext cx="1415772" cy="338554"/>
          </a:xfrm>
          <a:prstGeom prst="rect">
            <a:avLst/>
          </a:prstGeo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最简单的跨度</a:t>
            </a:r>
            <a:endParaRPr lang="zh-CN" altLang="en-US" sz="1600" dirty="0"/>
          </a:p>
        </p:txBody>
      </p:sp>
      <p:sp>
        <p:nvSpPr>
          <p:cNvPr id="33" name="矩形 32"/>
          <p:cNvSpPr/>
          <p:nvPr/>
        </p:nvSpPr>
        <p:spPr>
          <a:xfrm>
            <a:off x="7452320" y="4747959"/>
            <a:ext cx="142699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700" dirty="0">
                <a:solidFill>
                  <a:schemeClr val="bg1"/>
                </a:solidFill>
              </a:rPr>
              <a:t>http://weibo.com/mygmcat</a:t>
            </a:r>
            <a:endParaRPr lang="zh-CN" alt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18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5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5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5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5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6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6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6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6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7" presetID="2" presetClass="entr" presetSubtype="4" fill="hold" grpId="0" nodeType="after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2000">
                                          <p:cBhvr additive="base">
                                            <p:cTn id="6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2000">
                                          <p:cBhvr additive="base">
                                            <p:cTn id="7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13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1" r="-68" b="23704"/>
          <a:stretch/>
        </p:blipFill>
        <p:spPr bwMode="auto">
          <a:xfrm>
            <a:off x="1579479" y="370859"/>
            <a:ext cx="7242975" cy="4420021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1331640" cy="5143500"/>
          </a:xfrm>
          <a:prstGeom prst="rect">
            <a:avLst/>
          </a:prstGeom>
          <a:pattFill prst="pct25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2000" y="143996"/>
            <a:ext cx="1256388" cy="411530"/>
            <a:chOff x="1403648" y="1776682"/>
            <a:chExt cx="1256388" cy="411530"/>
          </a:xfrm>
        </p:grpSpPr>
        <p:sp>
          <p:nvSpPr>
            <p:cNvPr id="6" name="TextBox 5"/>
            <p:cNvSpPr txBox="1"/>
            <p:nvPr/>
          </p:nvSpPr>
          <p:spPr>
            <a:xfrm>
              <a:off x="1403648" y="181888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版式生活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03632" y="1779597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72778" y="177668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完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9512" y="582307"/>
            <a:ext cx="954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0070C0"/>
                </a:solidFill>
                <a:effectLst>
                  <a:innerShdw blurRad="114300">
                    <a:prstClr val="black">
                      <a:alpha val="43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生活与设计</a:t>
            </a:r>
            <a:endParaRPr lang="zh-CN" altLang="en-US" sz="5400" b="1" dirty="0">
              <a:solidFill>
                <a:srgbClr val="0070C0"/>
              </a:solidFill>
              <a:effectLst>
                <a:innerShdw blurRad="114300">
                  <a:prstClr val="black">
                    <a:alpha val="43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1860" y="4830420"/>
            <a:ext cx="1367682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1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www.aippt.cn</a:t>
            </a:r>
            <a:endParaRPr lang="zh-CN" altLang="en-US" sz="11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79480" y="370860"/>
            <a:ext cx="1440160" cy="44200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28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592" y="3738932"/>
            <a:ext cx="1095904" cy="10210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755610" y="54509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飞人乔丹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bg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28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562" y="914431"/>
            <a:ext cx="1095904" cy="10210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接连接符 13"/>
          <p:cNvCxnSpPr/>
          <p:nvPr/>
        </p:nvCxnSpPr>
        <p:spPr>
          <a:xfrm>
            <a:off x="1710104" y="2067694"/>
            <a:ext cx="11923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47387" y="2067694"/>
            <a:ext cx="13131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bg1"/>
                </a:solidFill>
              </a:rPr>
              <a:t>中国首家飞人乔丹</a:t>
            </a:r>
            <a:endParaRPr lang="en-US" altLang="zh-CN" sz="11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</a:rPr>
              <a:t>专卖店于</a:t>
            </a:r>
            <a:r>
              <a:rPr lang="en-US" altLang="zh-CN" sz="1100" dirty="0" smtClean="0">
                <a:solidFill>
                  <a:schemeClr val="bg1"/>
                </a:solidFill>
              </a:rPr>
              <a:t>2012</a:t>
            </a:r>
            <a:r>
              <a:rPr lang="zh-CN" altLang="en-US" sz="1100" dirty="0" smtClean="0">
                <a:solidFill>
                  <a:schemeClr val="bg1"/>
                </a:solidFill>
              </a:rPr>
              <a:t>年</a:t>
            </a:r>
            <a:endParaRPr lang="en-US" altLang="zh-CN" sz="11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</a:rPr>
              <a:t>在北京</a:t>
            </a:r>
            <a:r>
              <a:rPr lang="en-US" altLang="zh-CN" sz="1100" dirty="0" smtClean="0">
                <a:solidFill>
                  <a:schemeClr val="bg1"/>
                </a:solidFill>
              </a:rPr>
              <a:t>XXX</a:t>
            </a:r>
            <a:r>
              <a:rPr lang="zh-CN" altLang="en-US" sz="1100" dirty="0" smtClean="0">
                <a:solidFill>
                  <a:schemeClr val="bg1"/>
                </a:solidFill>
              </a:rPr>
              <a:t>路口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5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2643758"/>
          </a:xfrm>
          <a:prstGeom prst="rect">
            <a:avLst/>
          </a:prstGeom>
          <a:pattFill prst="pct25">
            <a:fgClr>
              <a:schemeClr val="tx1">
                <a:lumMod val="95000"/>
                <a:lumOff val="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五角星 4"/>
          <p:cNvSpPr/>
          <p:nvPr/>
        </p:nvSpPr>
        <p:spPr>
          <a:xfrm>
            <a:off x="7066541" y="2153835"/>
            <a:ext cx="432048" cy="432048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21297" y="2228126"/>
            <a:ext cx="1385316" cy="36933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FF00"/>
                </a:solidFill>
                <a:effectLst>
                  <a:innerShdw blurRad="114300">
                    <a:prstClr val="black"/>
                  </a:innerShdw>
                </a:effectLst>
              </a:rPr>
              <a:t>Converse</a:t>
            </a:r>
            <a:endParaRPr lang="zh-CN" altLang="en-US" b="1" dirty="0">
              <a:solidFill>
                <a:srgbClr val="FFFF00"/>
              </a:solidFill>
              <a:effectLst>
                <a:innerShdw blurRad="114300">
                  <a:prstClr val="black"/>
                </a:inn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992" b="100000" l="0" r="100000">
                        <a14:foregroundMark x1="28729" y1="53130" x2="19227" y2="85954"/>
                        <a14:foregroundMark x1="32928" y1="45954" x2="23867" y2="51756"/>
                        <a14:foregroundMark x1="57901" y1="18626" x2="52818" y2="20611"/>
                        <a14:foregroundMark x1="58343" y1="17710" x2="64641" y2="23206"/>
                        <a14:foregroundMark x1="61657" y1="19237" x2="57459" y2="16489"/>
                        <a14:foregroundMark x1="51934" y1="23359" x2="48729" y2="30229"/>
                        <a14:foregroundMark x1="56354" y1="18779" x2="56575" y2="30687"/>
                        <a14:foregroundMark x1="6188" y1="68397" x2="98785" y2="77252"/>
                        <a14:foregroundMark x1="84751" y1="89771" x2="22320" y2="90229"/>
                        <a14:foregroundMark x1="70166" y1="90382" x2="14254" y2="94351"/>
                        <a14:foregroundMark x1="47072" y1="95725" x2="1547" y2="98779"/>
                        <a14:foregroundMark x1="64972" y1="86565" x2="83094" y2="99389"/>
                        <a14:foregroundMark x1="97127" y1="90229" x2="83536" y2="98473"/>
                        <a14:foregroundMark x1="97680" y1="63359" x2="95249" y2="96641"/>
                        <a14:foregroundMark x1="70387" y1="24427" x2="68840" y2="19847"/>
                        <a14:foregroundMark x1="37348" y1="76489" x2="0" y2="67481"/>
                        <a14:foregroundMark x1="8066" y1="93893" x2="1215" y2="77405"/>
                        <a14:foregroundMark x1="47845" y1="42290" x2="58564" y2="56336"/>
                        <a14:foregroundMark x1="64972" y1="71908" x2="61436" y2="61221"/>
                        <a14:foregroundMark x1="63425" y1="73435" x2="60552" y2="60305"/>
                        <a14:foregroundMark x1="73481" y1="97405" x2="43867" y2="96336"/>
                        <a14:foregroundMark x1="4972" y1="91145" x2="331" y2="92061"/>
                        <a14:foregroundMark x1="94696" y1="79695" x2="74807" y2="80916"/>
                        <a14:foregroundMark x1="94365" y1="82290" x2="82541" y2="89771"/>
                        <a14:foregroundMark x1="95249" y1="76031" x2="87735" y2="89008"/>
                        <a14:foregroundMark x1="97127" y1="69313" x2="66630" y2="65191"/>
                        <a14:foregroundMark x1="44199" y1="72519" x2="21105" y2="66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28" y="84301"/>
            <a:ext cx="6912768" cy="5003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380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henshimao\Desktop\未标题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728267"/>
            <a:ext cx="1177925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233651" y="0"/>
            <a:ext cx="7910349" cy="5143500"/>
          </a:xfrm>
          <a:prstGeom prst="rect">
            <a:avLst/>
          </a:prstGeom>
          <a:pattFill prst="pct25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236296" y="0"/>
            <a:ext cx="190770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www.aippt.cn</a:t>
            </a:r>
            <a:endParaRPr lang="zh-CN" altLang="en-US" sz="16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4008" y="-236562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 smtClean="0">
                <a:solidFill>
                  <a:srgbClr val="0070C0">
                    <a:alpha val="6000"/>
                  </a:srgbClr>
                </a:solidFill>
              </a:rPr>
              <a:t>设</a:t>
            </a:r>
            <a:endParaRPr lang="zh-CN" altLang="en-US" sz="19900" dirty="0">
              <a:solidFill>
                <a:srgbClr val="0070C0">
                  <a:alpha val="6000"/>
                </a:srgb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7881" y="2009328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 smtClean="0">
                <a:solidFill>
                  <a:srgbClr val="0070C0">
                    <a:alpha val="6000"/>
                  </a:srgbClr>
                </a:solidFill>
              </a:rPr>
              <a:t>计</a:t>
            </a:r>
            <a:endParaRPr lang="zh-CN" altLang="en-US" sz="19900" dirty="0">
              <a:solidFill>
                <a:srgbClr val="0070C0">
                  <a:alpha val="6000"/>
                </a:srgb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2130202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0070C0"/>
                </a:solidFill>
                <a:effectLst>
                  <a:innerShdw blurRad="114300">
                    <a:prstClr val="black">
                      <a:alpha val="43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谢谢大家</a:t>
            </a:r>
            <a:endParaRPr lang="zh-CN" altLang="en-US" sz="5400" b="1" dirty="0">
              <a:solidFill>
                <a:srgbClr val="0070C0"/>
              </a:solidFill>
              <a:effectLst>
                <a:innerShdw blurRad="114300">
                  <a:prstClr val="black">
                    <a:alpha val="43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03648" y="1790669"/>
            <a:ext cx="1256388" cy="411530"/>
            <a:chOff x="1403648" y="1776682"/>
            <a:chExt cx="1256388" cy="411530"/>
          </a:xfrm>
        </p:grpSpPr>
        <p:sp>
          <p:nvSpPr>
            <p:cNvPr id="11" name="TextBox 10"/>
            <p:cNvSpPr txBox="1"/>
            <p:nvPr/>
          </p:nvSpPr>
          <p:spPr>
            <a:xfrm>
              <a:off x="1403648" y="181888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版式生活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403632" y="1779597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72778" y="177668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完</a:t>
              </a:r>
            </a:p>
          </p:txBody>
        </p: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4286295" y="2585737"/>
            <a:ext cx="4390161" cy="613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08104" y="2574971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绅士猫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-http://weibo.com/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mygmcat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15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henshimao\Desktop\未标题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728267"/>
            <a:ext cx="1177925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233651" y="0"/>
            <a:ext cx="7910349" cy="5143500"/>
          </a:xfrm>
          <a:prstGeom prst="rect">
            <a:avLst/>
          </a:prstGeom>
          <a:pattFill prst="pct25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44008" y="-236562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 smtClean="0">
                <a:solidFill>
                  <a:srgbClr val="0070C0">
                    <a:alpha val="6000"/>
                  </a:srgbClr>
                </a:solidFill>
              </a:rPr>
              <a:t>设</a:t>
            </a:r>
            <a:endParaRPr lang="zh-CN" altLang="en-US" sz="19900" dirty="0">
              <a:solidFill>
                <a:srgbClr val="0070C0">
                  <a:alpha val="6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87881" y="2009328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 smtClean="0">
                <a:solidFill>
                  <a:srgbClr val="0070C0">
                    <a:alpha val="6000"/>
                  </a:srgbClr>
                </a:solidFill>
              </a:rPr>
              <a:t>计</a:t>
            </a:r>
            <a:endParaRPr lang="zh-CN" altLang="en-US" sz="19900" dirty="0">
              <a:solidFill>
                <a:srgbClr val="0070C0">
                  <a:alpha val="6000"/>
                </a:srgb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33651" y="2009819"/>
            <a:ext cx="3698389" cy="1152128"/>
          </a:xfrm>
          <a:prstGeom prst="rect">
            <a:avLst/>
          </a:prstGeom>
          <a:solidFill>
            <a:schemeClr val="tx1">
              <a:lumMod val="50000"/>
              <a:lumOff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718169" y="1117382"/>
            <a:ext cx="6984268" cy="3182560"/>
            <a:chOff x="1159156" y="1395824"/>
            <a:chExt cx="6984268" cy="3182560"/>
          </a:xfrm>
        </p:grpSpPr>
        <p:sp>
          <p:nvSpPr>
            <p:cNvPr id="9" name="圆角矩形 8"/>
            <p:cNvSpPr/>
            <p:nvPr/>
          </p:nvSpPr>
          <p:spPr>
            <a:xfrm>
              <a:off x="1159156" y="1395824"/>
              <a:ext cx="6984268" cy="3074828"/>
            </a:xfrm>
            <a:prstGeom prst="roundRect">
              <a:avLst>
                <a:gd name="adj" fmla="val 6324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03443" y="1694614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钱力明</a:t>
              </a:r>
              <a:endParaRPr lang="zh-CN" altLang="en-US" sz="20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21446" y="2079588"/>
              <a:ext cx="2441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/>
                <a:t>网名绅士猫，浙江宁波人</a:t>
              </a:r>
              <a:endParaRPr lang="zh-CN" alt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21446" y="2350797"/>
              <a:ext cx="4406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latin typeface="+mj-ea"/>
                  <a:ea typeface="+mj-ea"/>
                </a:rPr>
                <a:t>自由设计师，</a:t>
              </a:r>
              <a:r>
                <a:rPr lang="en-US" altLang="zh-CN" sz="1600" dirty="0" smtClean="0">
                  <a:latin typeface="+mj-ea"/>
                  <a:ea typeface="+mj-ea"/>
                </a:rPr>
                <a:t>AIPPT</a:t>
              </a:r>
              <a:r>
                <a:rPr lang="zh-CN" altLang="en-US" sz="1600" dirty="0" smtClean="0">
                  <a:latin typeface="+mj-ea"/>
                  <a:ea typeface="+mj-ea"/>
                </a:rPr>
                <a:t>论坛讲师，锐普</a:t>
              </a:r>
              <a:r>
                <a:rPr lang="en-US" altLang="zh-CN" sz="1600" dirty="0" smtClean="0">
                  <a:latin typeface="+mj-ea"/>
                  <a:ea typeface="+mj-ea"/>
                </a:rPr>
                <a:t>PPT</a:t>
              </a:r>
              <a:r>
                <a:rPr lang="zh-CN" altLang="en-US" sz="1600" dirty="0" smtClean="0">
                  <a:latin typeface="+mj-ea"/>
                  <a:ea typeface="+mj-ea"/>
                </a:rPr>
                <a:t>高手级</a:t>
              </a:r>
              <a:endParaRPr lang="zh-CN" altLang="en-US" sz="1600" dirty="0">
                <a:latin typeface="+mj-ea"/>
                <a:ea typeface="+mj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21446" y="2622007"/>
              <a:ext cx="4505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+mj-ea"/>
                  <a:ea typeface="+mj-ea"/>
                </a:rPr>
                <a:t>不喜欢用模板做</a:t>
              </a:r>
              <a:r>
                <a:rPr lang="en-US" altLang="zh-CN" sz="1600" dirty="0" smtClean="0">
                  <a:latin typeface="+mj-ea"/>
                  <a:ea typeface="+mj-ea"/>
                </a:rPr>
                <a:t>PPT</a:t>
              </a:r>
              <a:r>
                <a:rPr lang="zh-CN" altLang="en-US" sz="1600" dirty="0" smtClean="0">
                  <a:latin typeface="+mj-ea"/>
                  <a:ea typeface="+mj-ea"/>
                </a:rPr>
                <a:t>，喜欢根据实际情况设计属于该文稿独一无二的</a:t>
              </a:r>
              <a:r>
                <a:rPr lang="en-US" altLang="zh-CN" sz="1600" dirty="0" smtClean="0">
                  <a:latin typeface="+mj-ea"/>
                  <a:ea typeface="+mj-ea"/>
                </a:rPr>
                <a:t>PPT</a:t>
              </a:r>
              <a:endParaRPr lang="zh-CN" altLang="en-US" sz="1600" dirty="0">
                <a:latin typeface="+mj-ea"/>
                <a:ea typeface="+mj-ea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3485994" y="2079588"/>
              <a:ext cx="792088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3485994" y="3217540"/>
              <a:ext cx="4342428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03465" y="3283958"/>
              <a:ext cx="3211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微博：</a:t>
              </a: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weibo.com/</a:t>
              </a:r>
              <a:r>
                <a:rPr lang="en-US" altLang="zh-CN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mygmcat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02599" y="3568490"/>
              <a:ext cx="2071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QQ 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：</a:t>
              </a: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445363883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21446" y="3853022"/>
              <a:ext cx="4014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个人网站：</a:t>
              </a: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cat-vision.diandian.com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20206770">
              <a:off x="2496484" y="3493590"/>
              <a:ext cx="990492" cy="1084794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77000"/>
              </a:schemeClr>
            </a:soli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Picture 2" descr="J:\关于工作\PPT制作必备\psb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548" y="1568636"/>
              <a:ext cx="1818332" cy="2729204"/>
            </a:xfrm>
            <a:prstGeom prst="roundRect">
              <a:avLst>
                <a:gd name="adj" fmla="val 8976"/>
              </a:avLst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064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519113"/>
            <a:ext cx="2200275" cy="55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1979613" y="1762125"/>
            <a:ext cx="554355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hlinkClick r:id="rId3"/>
              </a:rPr>
              <a:t>PPT</a:t>
            </a:r>
            <a:r>
              <a:rPr lang="zh-CN" altLang="en-US">
                <a:hlinkClick r:id="rId3"/>
              </a:rPr>
              <a:t>模板下载 </a:t>
            </a:r>
            <a:r>
              <a:rPr lang="en-US" altLang="zh-CN">
                <a:hlinkClick r:id="rId3"/>
              </a:rPr>
              <a:t>http://www.pptbz.com/</a:t>
            </a:r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>
                <a:hlinkClick r:id="rId4"/>
              </a:rPr>
              <a:t>PPT</a:t>
            </a:r>
            <a:r>
              <a:rPr lang="zh-CN" altLang="en-US">
                <a:hlinkClick r:id="rId4"/>
              </a:rPr>
              <a:t>素材下载  </a:t>
            </a:r>
            <a:r>
              <a:rPr lang="en-US" altLang="zh-CN">
                <a:hlinkClick r:id="rId4"/>
              </a:rPr>
              <a:t>http://www.pptbz.com/pptshucai/</a:t>
            </a:r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>
                <a:hlinkClick r:id="rId5"/>
              </a:rPr>
              <a:t>PPT</a:t>
            </a:r>
            <a:r>
              <a:rPr lang="zh-CN" altLang="en-US">
                <a:hlinkClick r:id="rId5"/>
              </a:rPr>
              <a:t>背景图片 </a:t>
            </a:r>
            <a:r>
              <a:rPr lang="en-US" altLang="zh-CN">
                <a:hlinkClick r:id="rId5"/>
              </a:rPr>
              <a:t>http://www.pptbz.com/pptpic/</a:t>
            </a:r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>
                <a:hlinkClick r:id="rId6"/>
              </a:rPr>
              <a:t>PPT</a:t>
            </a:r>
            <a:r>
              <a:rPr lang="zh-CN" altLang="en-US">
                <a:hlinkClick r:id="rId6"/>
              </a:rPr>
              <a:t>课件下载 </a:t>
            </a:r>
            <a:r>
              <a:rPr lang="en-US" altLang="zh-CN">
                <a:hlinkClick r:id="rId6"/>
              </a:rPr>
              <a:t>http://www.pptbz.com/kejian/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45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331640" cy="5143500"/>
          </a:xfrm>
          <a:prstGeom prst="rect">
            <a:avLst/>
          </a:prstGeom>
          <a:pattFill prst="pct25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2000" y="143996"/>
            <a:ext cx="1256388" cy="411530"/>
            <a:chOff x="1403648" y="1776682"/>
            <a:chExt cx="1256388" cy="411530"/>
          </a:xfrm>
        </p:grpSpPr>
        <p:sp>
          <p:nvSpPr>
            <p:cNvPr id="6" name="TextBox 5"/>
            <p:cNvSpPr txBox="1"/>
            <p:nvPr/>
          </p:nvSpPr>
          <p:spPr>
            <a:xfrm>
              <a:off x="1403648" y="181888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版式生活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03632" y="1779597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72778" y="177668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完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9512" y="582307"/>
            <a:ext cx="954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0070C0"/>
                </a:solidFill>
                <a:effectLst>
                  <a:innerShdw blurRad="114300">
                    <a:prstClr val="black">
                      <a:alpha val="43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生活与设计</a:t>
            </a:r>
            <a:endParaRPr lang="zh-CN" altLang="en-US" sz="5400" b="1" dirty="0">
              <a:solidFill>
                <a:srgbClr val="0070C0"/>
              </a:solidFill>
              <a:effectLst>
                <a:innerShdw blurRad="114300">
                  <a:prstClr val="black">
                    <a:alpha val="43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1860" y="4830420"/>
            <a:ext cx="1367682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1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www.aippt.cn</a:t>
            </a:r>
            <a:endParaRPr lang="zh-CN" altLang="en-US" sz="11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254923"/>
            <a:ext cx="3312368" cy="250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0" r="7998" b="1"/>
          <a:stretch/>
        </p:blipFill>
        <p:spPr bwMode="auto">
          <a:xfrm>
            <a:off x="5364087" y="2306127"/>
            <a:ext cx="3312369" cy="250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直接连接符 11"/>
          <p:cNvCxnSpPr/>
          <p:nvPr/>
        </p:nvCxnSpPr>
        <p:spPr>
          <a:xfrm>
            <a:off x="5220071" y="601030"/>
            <a:ext cx="0" cy="4032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5364087" y="2211710"/>
            <a:ext cx="1359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3788295" y="2859782"/>
            <a:ext cx="1359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3365" y="170765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生活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83968" y="286673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</a:rPr>
              <a:t>设计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3078835"/>
            <a:ext cx="1822458" cy="173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5" r="13043"/>
          <a:stretch/>
        </p:blipFill>
        <p:spPr bwMode="auto">
          <a:xfrm>
            <a:off x="6853998" y="254923"/>
            <a:ext cx="1822458" cy="1760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845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35" y="3077898"/>
            <a:ext cx="1656184" cy="1556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组合 21"/>
          <p:cNvGrpSpPr/>
          <p:nvPr/>
        </p:nvGrpSpPr>
        <p:grpSpPr>
          <a:xfrm>
            <a:off x="3491880" y="4494280"/>
            <a:ext cx="2500294" cy="455720"/>
            <a:chOff x="3491880" y="4494280"/>
            <a:chExt cx="2500294" cy="455720"/>
          </a:xfrm>
        </p:grpSpPr>
        <p:sp>
          <p:nvSpPr>
            <p:cNvPr id="33" name="圆角矩形 32"/>
            <p:cNvSpPr/>
            <p:nvPr/>
          </p:nvSpPr>
          <p:spPr>
            <a:xfrm>
              <a:off x="3491880" y="4494280"/>
              <a:ext cx="2500294" cy="45572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256088" y="4537474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相框墙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076056" y="2190194"/>
            <a:ext cx="1152128" cy="455720"/>
            <a:chOff x="5076056" y="2283718"/>
            <a:chExt cx="1152128" cy="455720"/>
          </a:xfrm>
        </p:grpSpPr>
        <p:sp>
          <p:nvSpPr>
            <p:cNvPr id="3" name="圆角矩形 2"/>
            <p:cNvSpPr/>
            <p:nvPr/>
          </p:nvSpPr>
          <p:spPr>
            <a:xfrm>
              <a:off x="5076056" y="2283718"/>
              <a:ext cx="1152128" cy="45572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56946" y="2336633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墙贴</a:t>
              </a:r>
              <a:endParaRPr lang="zh-CN" alt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0" y="0"/>
            <a:ext cx="1331640" cy="5143500"/>
          </a:xfrm>
          <a:prstGeom prst="rect">
            <a:avLst/>
          </a:prstGeom>
          <a:pattFill prst="pct25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2000" y="143996"/>
            <a:ext cx="1256388" cy="411530"/>
            <a:chOff x="1403648" y="1776682"/>
            <a:chExt cx="1256388" cy="411530"/>
          </a:xfrm>
        </p:grpSpPr>
        <p:sp>
          <p:nvSpPr>
            <p:cNvPr id="6" name="TextBox 5"/>
            <p:cNvSpPr txBox="1"/>
            <p:nvPr/>
          </p:nvSpPr>
          <p:spPr>
            <a:xfrm>
              <a:off x="1403648" y="181888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版式生活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03632" y="1779597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72778" y="177668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完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9512" y="582307"/>
            <a:ext cx="954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0070C0"/>
                </a:solidFill>
                <a:effectLst>
                  <a:innerShdw blurRad="114300">
                    <a:prstClr val="black">
                      <a:alpha val="43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生活与设计</a:t>
            </a:r>
            <a:endParaRPr lang="zh-CN" altLang="en-US" sz="5400" b="1" dirty="0">
              <a:solidFill>
                <a:srgbClr val="0070C0"/>
              </a:solidFill>
              <a:effectLst>
                <a:innerShdw blurRad="114300">
                  <a:prstClr val="black">
                    <a:alpha val="43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1860" y="4830420"/>
            <a:ext cx="1367682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1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www.aippt.cn</a:t>
            </a:r>
            <a:endParaRPr lang="zh-CN" altLang="en-US" sz="11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0862"/>
            <a:ext cx="3727130" cy="244706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5516719" y="267494"/>
            <a:ext cx="3087729" cy="1001459"/>
            <a:chOff x="5407120" y="353628"/>
            <a:chExt cx="3698210" cy="1199459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120" y="359440"/>
              <a:ext cx="1168570" cy="1193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5713" y="359440"/>
              <a:ext cx="1168631" cy="1193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4368" y="353628"/>
              <a:ext cx="1220962" cy="1188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20" name="直接连接符 19"/>
          <p:cNvCxnSpPr/>
          <p:nvPr/>
        </p:nvCxnSpPr>
        <p:spPr>
          <a:xfrm>
            <a:off x="1619672" y="2910274"/>
            <a:ext cx="69847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350895"/>
            <a:ext cx="1524692" cy="141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719" y="3065049"/>
            <a:ext cx="3087729" cy="192604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5049"/>
            <a:ext cx="2240863" cy="191644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281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499" y="974819"/>
            <a:ext cx="5256981" cy="3901187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412" y="223465"/>
            <a:ext cx="2232248" cy="2240395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1331640" cy="5143500"/>
          </a:xfrm>
          <a:prstGeom prst="rect">
            <a:avLst/>
          </a:prstGeom>
          <a:pattFill prst="pct25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2000" y="143996"/>
            <a:ext cx="1256388" cy="411530"/>
            <a:chOff x="1403648" y="1776682"/>
            <a:chExt cx="1256388" cy="411530"/>
          </a:xfrm>
        </p:grpSpPr>
        <p:sp>
          <p:nvSpPr>
            <p:cNvPr id="6" name="TextBox 5"/>
            <p:cNvSpPr txBox="1"/>
            <p:nvPr/>
          </p:nvSpPr>
          <p:spPr>
            <a:xfrm>
              <a:off x="1403648" y="181888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版式生活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03632" y="1779597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72778" y="177668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完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9512" y="582307"/>
            <a:ext cx="954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0070C0"/>
                </a:solidFill>
                <a:effectLst>
                  <a:innerShdw blurRad="114300">
                    <a:prstClr val="black">
                      <a:alpha val="43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生活与设计</a:t>
            </a:r>
            <a:endParaRPr lang="zh-CN" altLang="en-US" sz="5400" b="1" dirty="0">
              <a:solidFill>
                <a:srgbClr val="0070C0"/>
              </a:solidFill>
              <a:effectLst>
                <a:innerShdw blurRad="114300">
                  <a:prstClr val="black">
                    <a:alpha val="43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1860" y="4830420"/>
            <a:ext cx="1367682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1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www.aippt.cn</a:t>
            </a:r>
            <a:endParaRPr lang="zh-CN" altLang="en-US" sz="11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5776" y="257175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</a:rPr>
              <a:t>定制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527" y="3257451"/>
            <a:ext cx="1614017" cy="1584035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982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75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b="3792"/>
          <a:stretch/>
        </p:blipFill>
        <p:spPr bwMode="auto">
          <a:xfrm>
            <a:off x="1133993" y="0"/>
            <a:ext cx="8010008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3866436" y="3939902"/>
            <a:ext cx="5277564" cy="936104"/>
          </a:xfrm>
          <a:prstGeom prst="rect">
            <a:avLst/>
          </a:prstGeom>
          <a:solidFill>
            <a:srgbClr val="0070C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331640" cy="5143500"/>
          </a:xfrm>
          <a:prstGeom prst="rect">
            <a:avLst/>
          </a:prstGeom>
          <a:pattFill prst="pct25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2000" y="143996"/>
            <a:ext cx="1256388" cy="411530"/>
            <a:chOff x="1403648" y="1776682"/>
            <a:chExt cx="1256388" cy="411530"/>
          </a:xfrm>
        </p:grpSpPr>
        <p:sp>
          <p:nvSpPr>
            <p:cNvPr id="6" name="TextBox 5"/>
            <p:cNvSpPr txBox="1"/>
            <p:nvPr/>
          </p:nvSpPr>
          <p:spPr>
            <a:xfrm>
              <a:off x="1403648" y="181888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版式生活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03632" y="1779597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72778" y="177668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完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9512" y="582307"/>
            <a:ext cx="954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0070C0"/>
                </a:solidFill>
                <a:effectLst>
                  <a:innerShdw blurRad="114300">
                    <a:prstClr val="black">
                      <a:alpha val="43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生活与设计</a:t>
            </a:r>
            <a:endParaRPr lang="zh-CN" altLang="en-US" sz="5400" b="1" dirty="0">
              <a:solidFill>
                <a:srgbClr val="0070C0"/>
              </a:solidFill>
              <a:effectLst>
                <a:innerShdw blurRad="114300">
                  <a:prstClr val="black">
                    <a:alpha val="43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1860" y="4830420"/>
            <a:ext cx="1367682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1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www.aippt.cn</a:t>
            </a:r>
            <a:endParaRPr lang="zh-CN" altLang="en-US" sz="11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66436" y="3956280"/>
            <a:ext cx="4031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>
                    <a:alpha val="93000"/>
                  </a:schemeClr>
                </a:solidFill>
              </a:rPr>
              <a:t>排版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  <a:alpha val="98000"/>
                  </a:schemeClr>
                </a:solidFill>
              </a:rPr>
              <a:t>是设计生活的开始</a:t>
            </a:r>
            <a:endParaRPr lang="zh-CN" altLang="en-US" sz="2400" b="1" dirty="0">
              <a:solidFill>
                <a:schemeClr val="tx1">
                  <a:lumMod val="95000"/>
                  <a:lumOff val="5000"/>
                  <a:alpha val="9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2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331640" cy="5143500"/>
          </a:xfrm>
          <a:prstGeom prst="rect">
            <a:avLst/>
          </a:prstGeom>
          <a:pattFill prst="pct25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2000" y="143996"/>
            <a:ext cx="1256388" cy="411530"/>
            <a:chOff x="1403648" y="1776682"/>
            <a:chExt cx="1256388" cy="411530"/>
          </a:xfrm>
        </p:grpSpPr>
        <p:sp>
          <p:nvSpPr>
            <p:cNvPr id="6" name="TextBox 5"/>
            <p:cNvSpPr txBox="1"/>
            <p:nvPr/>
          </p:nvSpPr>
          <p:spPr>
            <a:xfrm>
              <a:off x="1403648" y="181888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版式生活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03632" y="1779597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72778" y="177668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完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9512" y="582307"/>
            <a:ext cx="954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0070C0"/>
                </a:solidFill>
                <a:effectLst>
                  <a:innerShdw blurRad="114300">
                    <a:prstClr val="black">
                      <a:alpha val="43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生活与设计</a:t>
            </a:r>
            <a:endParaRPr lang="zh-CN" altLang="en-US" sz="5400" b="1" dirty="0">
              <a:solidFill>
                <a:srgbClr val="0070C0"/>
              </a:solidFill>
              <a:effectLst>
                <a:innerShdw blurRad="114300">
                  <a:prstClr val="black">
                    <a:alpha val="43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1860" y="4830420"/>
            <a:ext cx="1367682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1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www.aippt.cn</a:t>
            </a:r>
            <a:endParaRPr lang="zh-CN" altLang="en-US" sz="11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756" y="3238039"/>
            <a:ext cx="2082454" cy="1511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" name="组合 24"/>
          <p:cNvGrpSpPr/>
          <p:nvPr/>
        </p:nvGrpSpPr>
        <p:grpSpPr>
          <a:xfrm>
            <a:off x="1683216" y="397454"/>
            <a:ext cx="7148014" cy="2736304"/>
            <a:chOff x="1683216" y="397454"/>
            <a:chExt cx="7148014" cy="273630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3216" y="397454"/>
              <a:ext cx="7148014" cy="2736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6948264" y="771550"/>
              <a:ext cx="1882966" cy="432048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087097" y="756741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prstClr val="black">
                      <a:lumMod val="95000"/>
                      <a:lumOff val="5000"/>
                      <a:alpha val="98000"/>
                    </a:prstClr>
                  </a:solidFill>
                </a:rPr>
                <a:t>咖啡之翼</a:t>
              </a:r>
              <a:endParaRPr lang="zh-CN" altLang="en-US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651946" y="3238040"/>
            <a:ext cx="2596218" cy="1512168"/>
            <a:chOff x="1651946" y="3238040"/>
            <a:chExt cx="2596218" cy="1512168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9090" y="3238040"/>
              <a:ext cx="2579074" cy="1512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1651946" y="4098727"/>
              <a:ext cx="1177771" cy="432048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679823" y="4083918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prstClr val="black">
                      <a:lumMod val="95000"/>
                      <a:lumOff val="5000"/>
                      <a:alpha val="98000"/>
                    </a:prstClr>
                  </a:solidFill>
                </a:rPr>
                <a:t>派悦坊</a:t>
              </a:r>
              <a:endParaRPr lang="zh-CN" altLang="en-US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23189" y="3238040"/>
            <a:ext cx="2336779" cy="1511316"/>
            <a:chOff x="4323189" y="3238040"/>
            <a:chExt cx="2336779" cy="1511316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96"/>
            <a:stretch/>
          </p:blipFill>
          <p:spPr bwMode="auto">
            <a:xfrm>
              <a:off x="4341953" y="3238040"/>
              <a:ext cx="2318015" cy="1511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3" name="组合 12"/>
            <p:cNvGrpSpPr/>
            <p:nvPr/>
          </p:nvGrpSpPr>
          <p:grpSpPr>
            <a:xfrm>
              <a:off x="4323189" y="4098727"/>
              <a:ext cx="1177771" cy="461665"/>
              <a:chOff x="1804346" y="4236318"/>
              <a:chExt cx="1177771" cy="461665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1804346" y="4251127"/>
                <a:ext cx="1177771" cy="432048"/>
              </a:xfrm>
              <a:prstGeom prst="rect">
                <a:avLst/>
              </a:prstGeom>
              <a:solidFill>
                <a:schemeClr val="bg1"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832223" y="4236318"/>
                <a:ext cx="11079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prstClr val="black">
                        <a:lumMod val="95000"/>
                        <a:lumOff val="5000"/>
                        <a:alpha val="98000"/>
                      </a:prstClr>
                    </a:solidFill>
                  </a:rPr>
                  <a:t>派悦坊</a:t>
                </a:r>
                <a:endParaRPr lang="zh-CN" altLang="en-US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 rot="20254551">
            <a:off x="7762115" y="1848476"/>
            <a:ext cx="10081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FC000"/>
                </a:solidFill>
              </a:rPr>
              <a:t>$</a:t>
            </a:r>
            <a:endParaRPr lang="zh-CN" altLang="en-US" sz="8800" dirty="0">
              <a:solidFill>
                <a:srgbClr val="FFC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0254551">
            <a:off x="7880450" y="3501426"/>
            <a:ext cx="10081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FC000"/>
                </a:solidFill>
              </a:rPr>
              <a:t>$</a:t>
            </a:r>
            <a:endParaRPr lang="zh-CN" altLang="en-US" sz="8800" dirty="0">
              <a:solidFill>
                <a:srgbClr val="FFC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20254551">
            <a:off x="5689955" y="3501426"/>
            <a:ext cx="10081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FC000"/>
                </a:solidFill>
              </a:rPr>
              <a:t>$</a:t>
            </a:r>
            <a:endParaRPr lang="zh-CN" altLang="en-US" sz="8800" dirty="0">
              <a:solidFill>
                <a:srgbClr val="FFC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20254551">
            <a:off x="3123854" y="3501426"/>
            <a:ext cx="10081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FC000"/>
                </a:solidFill>
              </a:rPr>
              <a:t>$</a:t>
            </a:r>
            <a:endParaRPr lang="zh-CN" altLang="en-US" sz="8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0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500" fill="hold"/>
                                            <p:tgtEl>
                                              <p:spTgt spid="5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500" fill="hold"/>
                                            <p:tgtEl>
                                              <p:spTgt spid="5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26" grpId="0"/>
          <p:bldP spid="27" grpId="0"/>
          <p:bldP spid="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26" grpId="0"/>
          <p:bldP spid="27" grpId="0"/>
          <p:bldP spid="28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"/>
          <a:stretch/>
        </p:blipFill>
        <p:spPr bwMode="auto">
          <a:xfrm>
            <a:off x="-11860" y="0"/>
            <a:ext cx="9155860" cy="5152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 15"/>
          <p:cNvSpPr/>
          <p:nvPr/>
        </p:nvSpPr>
        <p:spPr>
          <a:xfrm>
            <a:off x="1174759" y="123478"/>
            <a:ext cx="7846113" cy="4940483"/>
          </a:xfrm>
          <a:prstGeom prst="rect">
            <a:avLst/>
          </a:prstGeom>
          <a:solidFill>
            <a:schemeClr val="tx1">
              <a:lumMod val="50000"/>
              <a:lumOff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8"/>
          <a:stretch/>
        </p:blipFill>
        <p:spPr bwMode="auto">
          <a:xfrm>
            <a:off x="1592553" y="1419622"/>
            <a:ext cx="3987559" cy="23526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331640" cy="5143500"/>
          </a:xfrm>
          <a:prstGeom prst="rect">
            <a:avLst/>
          </a:prstGeom>
          <a:pattFill prst="pct25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2000" y="143996"/>
            <a:ext cx="1256388" cy="411530"/>
            <a:chOff x="1403648" y="1776682"/>
            <a:chExt cx="1256388" cy="411530"/>
          </a:xfrm>
        </p:grpSpPr>
        <p:sp>
          <p:nvSpPr>
            <p:cNvPr id="7" name="TextBox 6"/>
            <p:cNvSpPr txBox="1"/>
            <p:nvPr/>
          </p:nvSpPr>
          <p:spPr>
            <a:xfrm>
              <a:off x="1403648" y="181888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版式生活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403632" y="1779597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72778" y="177668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完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79512" y="582307"/>
            <a:ext cx="954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0070C0"/>
                </a:solidFill>
                <a:effectLst>
                  <a:innerShdw blurRad="114300">
                    <a:prstClr val="black">
                      <a:alpha val="43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生活与设计</a:t>
            </a:r>
            <a:endParaRPr lang="zh-CN" altLang="en-US" sz="5400" b="1" dirty="0">
              <a:solidFill>
                <a:srgbClr val="0070C0"/>
              </a:solidFill>
              <a:effectLst>
                <a:innerShdw blurRad="114300">
                  <a:prstClr val="black">
                    <a:alpha val="43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1860" y="4830420"/>
            <a:ext cx="1367682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1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www.aippt.cn</a:t>
            </a:r>
            <a:endParaRPr lang="zh-CN" altLang="en-US" sz="11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52120" y="1518742"/>
            <a:ext cx="33650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alpha val="88000"/>
                  </a:schemeClr>
                </a:solidFill>
              </a:rPr>
              <a:t>用最快的速度</a:t>
            </a:r>
            <a:endParaRPr lang="en-US" altLang="zh-CN" sz="3200" b="1" dirty="0" smtClean="0">
              <a:solidFill>
                <a:schemeClr val="bg1">
                  <a:alpha val="88000"/>
                </a:schemeClr>
              </a:solidFill>
            </a:endParaRPr>
          </a:p>
          <a:p>
            <a:r>
              <a:rPr lang="en-US" altLang="zh-CN" sz="3200" b="1" dirty="0">
                <a:solidFill>
                  <a:schemeClr val="bg1">
                    <a:alpha val="88000"/>
                  </a:schemeClr>
                </a:solidFill>
              </a:rPr>
              <a:t> </a:t>
            </a:r>
            <a:r>
              <a:rPr lang="en-US" altLang="zh-CN" sz="3200" b="1" dirty="0" smtClean="0">
                <a:solidFill>
                  <a:schemeClr val="bg1">
                    <a:alpha val="88000"/>
                  </a:schemeClr>
                </a:solidFill>
              </a:rPr>
              <a:t>       </a:t>
            </a:r>
            <a:r>
              <a:rPr lang="zh-CN" altLang="en-US" sz="3200" b="1" dirty="0" smtClean="0">
                <a:solidFill>
                  <a:schemeClr val="bg1">
                    <a:alpha val="88000"/>
                  </a:schemeClr>
                </a:solidFill>
              </a:rPr>
              <a:t>让眼睛满足</a:t>
            </a:r>
            <a:endParaRPr lang="zh-CN" altLang="en-US" sz="3200" b="1" dirty="0">
              <a:solidFill>
                <a:schemeClr val="bg1">
                  <a:alpha val="88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136" y="2824758"/>
            <a:ext cx="1858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全图型页面</a:t>
            </a:r>
            <a:endParaRPr lang="en-US" altLang="zh-CN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大图型页面</a:t>
            </a:r>
            <a:endParaRPr lang="en-US" altLang="zh-CN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快速添加细节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20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6" b="9856"/>
          <a:stretch/>
        </p:blipFill>
        <p:spPr bwMode="auto">
          <a:xfrm>
            <a:off x="0" y="0"/>
            <a:ext cx="9144000" cy="514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208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alpha val="98000"/>
                  </a:schemeClr>
                </a:solidFill>
              </a:rPr>
              <a:t>奥迪</a:t>
            </a:r>
            <a:r>
              <a:rPr lang="en-US" altLang="zh-CN" sz="2000" b="1" dirty="0" smtClean="0">
                <a:solidFill>
                  <a:schemeClr val="tx1">
                    <a:alpha val="98000"/>
                  </a:schemeClr>
                </a:solidFill>
              </a:rPr>
              <a:t>Audi RS 5</a:t>
            </a:r>
            <a:endParaRPr lang="zh-CN" altLang="en-US" sz="2000" b="1" dirty="0">
              <a:solidFill>
                <a:schemeClr val="tx1">
                  <a:alpha val="98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 rot="21099118">
            <a:off x="1107251" y="1039276"/>
            <a:ext cx="4932040" cy="1224136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68000"/>
                </a:srgbClr>
              </a:gs>
              <a:gs pos="100000">
                <a:srgbClr val="FFFF00">
                  <a:alpha val="7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20977916">
            <a:off x="1876820" y="1189679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尽</a:t>
            </a:r>
            <a:r>
              <a:rPr lang="zh-CN" alt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享急速</a:t>
            </a:r>
            <a:endParaRPr lang="zh-CN" alt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867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7" r="150" b="11765"/>
          <a:stretch/>
        </p:blipFill>
        <p:spPr bwMode="auto">
          <a:xfrm>
            <a:off x="195943" y="195486"/>
            <a:ext cx="8752114" cy="407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32240" y="4515966"/>
            <a:ext cx="208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alpha val="98000"/>
                  </a:schemeClr>
                </a:solidFill>
              </a:rPr>
              <a:t>奥迪</a:t>
            </a:r>
            <a:r>
              <a:rPr lang="en-US" altLang="zh-CN" sz="2000" b="1" dirty="0" smtClean="0">
                <a:solidFill>
                  <a:schemeClr val="tx1">
                    <a:alpha val="98000"/>
                  </a:schemeClr>
                </a:solidFill>
              </a:rPr>
              <a:t>Audi RS 5</a:t>
            </a:r>
            <a:endParaRPr lang="zh-CN" altLang="en-US" sz="2000" b="1" dirty="0">
              <a:solidFill>
                <a:schemeClr val="tx1">
                  <a:alpha val="98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6692048" y="4515966"/>
            <a:ext cx="0" cy="40011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4375113"/>
            <a:ext cx="3292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奥迪</a:t>
            </a:r>
            <a:r>
              <a:rPr lang="en-US" altLang="zh-CN" sz="1100" dirty="0" smtClean="0"/>
              <a:t>RS5</a:t>
            </a:r>
            <a:r>
              <a:rPr lang="zh-CN" altLang="en-US" sz="1100" dirty="0" smtClean="0"/>
              <a:t>，现特价活动买一赠一，买</a:t>
            </a:r>
            <a:r>
              <a:rPr lang="en-US" altLang="zh-CN" sz="1100" dirty="0" smtClean="0"/>
              <a:t>RS5</a:t>
            </a:r>
            <a:r>
              <a:rPr lang="zh-CN" altLang="en-US" sz="1100" dirty="0" smtClean="0"/>
              <a:t>送</a:t>
            </a:r>
            <a:r>
              <a:rPr lang="en-US" altLang="zh-CN" sz="1100" dirty="0" smtClean="0"/>
              <a:t>RS8</a:t>
            </a:r>
            <a:r>
              <a:rPr lang="zh-CN" altLang="en-US" sz="1100" dirty="0"/>
              <a:t>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521" y="4548309"/>
            <a:ext cx="532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/>
              <a:t>奥迪</a:t>
            </a:r>
            <a:r>
              <a:rPr lang="en-US" altLang="zh-CN" sz="800" dirty="0" smtClean="0"/>
              <a:t>RS5</a:t>
            </a:r>
            <a:r>
              <a:rPr lang="zh-CN" altLang="en-US" sz="800" dirty="0" smtClean="0"/>
              <a:t>，现特价活动买一赠一，买</a:t>
            </a:r>
            <a:r>
              <a:rPr lang="en-US" altLang="zh-CN" sz="800" dirty="0" smtClean="0"/>
              <a:t>RS5</a:t>
            </a:r>
            <a:r>
              <a:rPr lang="zh-CN" altLang="en-US" sz="800" dirty="0" smtClean="0"/>
              <a:t>送</a:t>
            </a:r>
            <a:r>
              <a:rPr lang="en-US" altLang="zh-CN" sz="800" dirty="0" smtClean="0"/>
              <a:t>RS8</a:t>
            </a:r>
            <a:r>
              <a:rPr lang="zh-CN" altLang="en-US" sz="800" dirty="0" smtClean="0"/>
              <a:t>。</a:t>
            </a:r>
            <a:r>
              <a:rPr lang="zh-CN" altLang="en-US" sz="800" dirty="0"/>
              <a:t>奥迪</a:t>
            </a:r>
            <a:r>
              <a:rPr lang="en-US" altLang="zh-CN" sz="800" dirty="0"/>
              <a:t>RS5</a:t>
            </a:r>
            <a:r>
              <a:rPr lang="zh-CN" altLang="en-US" sz="800" dirty="0"/>
              <a:t>，现特价活动买一赠一，买</a:t>
            </a:r>
            <a:r>
              <a:rPr lang="en-US" altLang="zh-CN" sz="800" dirty="0"/>
              <a:t>RS5</a:t>
            </a:r>
            <a:r>
              <a:rPr lang="zh-CN" altLang="en-US" sz="800" dirty="0"/>
              <a:t>送</a:t>
            </a:r>
            <a:r>
              <a:rPr lang="en-US" altLang="zh-CN" sz="800" dirty="0"/>
              <a:t>RS8</a:t>
            </a:r>
            <a:r>
              <a:rPr lang="zh-CN" altLang="en-US" sz="800" dirty="0" smtClean="0"/>
              <a:t>。奥迪</a:t>
            </a:r>
            <a:r>
              <a:rPr lang="en-US" altLang="zh-CN" sz="800" dirty="0"/>
              <a:t>RS5</a:t>
            </a:r>
            <a:r>
              <a:rPr lang="zh-CN" altLang="en-US" sz="800" dirty="0"/>
              <a:t>，现特价活动买一赠一，买</a:t>
            </a:r>
            <a:r>
              <a:rPr lang="en-US" altLang="zh-CN" sz="800" dirty="0"/>
              <a:t>RS5</a:t>
            </a:r>
            <a:r>
              <a:rPr lang="zh-CN" altLang="en-US" sz="800" dirty="0"/>
              <a:t>送</a:t>
            </a:r>
            <a:r>
              <a:rPr lang="en-US" altLang="zh-CN" sz="800" dirty="0"/>
              <a:t>RS8</a:t>
            </a:r>
            <a:r>
              <a:rPr lang="zh-CN" altLang="en-US" sz="800" dirty="0" smtClean="0"/>
              <a:t>。奥迪</a:t>
            </a:r>
            <a:r>
              <a:rPr lang="en-US" altLang="zh-CN" sz="800" dirty="0"/>
              <a:t>RS5</a:t>
            </a:r>
            <a:r>
              <a:rPr lang="zh-CN" altLang="en-US" sz="800" dirty="0"/>
              <a:t>，现特价活动买一赠一，买</a:t>
            </a:r>
            <a:r>
              <a:rPr lang="en-US" altLang="zh-CN" sz="800" dirty="0"/>
              <a:t>RS5</a:t>
            </a:r>
            <a:r>
              <a:rPr lang="zh-CN" altLang="en-US" sz="800" dirty="0"/>
              <a:t>送</a:t>
            </a:r>
            <a:r>
              <a:rPr lang="en-US" altLang="zh-CN" sz="800" dirty="0"/>
              <a:t>RS8</a:t>
            </a:r>
            <a:r>
              <a:rPr lang="zh-CN" altLang="en-US" sz="800" dirty="0" smtClean="0"/>
              <a:t>。</a:t>
            </a:r>
            <a:r>
              <a:rPr lang="en-US" altLang="zh-CN" sz="800" dirty="0" smtClean="0"/>
              <a:t>RS5</a:t>
            </a:r>
            <a:r>
              <a:rPr lang="zh-CN" altLang="en-US" sz="800" dirty="0"/>
              <a:t>，现特价活动买一赠一，买</a:t>
            </a:r>
            <a:r>
              <a:rPr lang="en-US" altLang="zh-CN" sz="800" dirty="0"/>
              <a:t>RS5</a:t>
            </a:r>
            <a:r>
              <a:rPr lang="zh-CN" altLang="en-US" sz="800" dirty="0"/>
              <a:t>送</a:t>
            </a:r>
            <a:r>
              <a:rPr lang="en-US" altLang="zh-CN" sz="800" dirty="0"/>
              <a:t>RS8</a:t>
            </a:r>
            <a:r>
              <a:rPr lang="zh-CN" altLang="en-US" sz="800" dirty="0" smtClean="0"/>
              <a:t>。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727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649</Words>
  <Application>Microsoft Office PowerPoint</Application>
  <PresentationFormat>全屏显示(16:9)</PresentationFormat>
  <Paragraphs>116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Arial</vt:lpstr>
      <vt:lpstr>宋体</vt:lpstr>
      <vt:lpstr>微软雅黑</vt:lpstr>
      <vt:lpstr>Calibri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shenshimao</dc:creator>
  <cp:lastModifiedBy>雨林木风</cp:lastModifiedBy>
  <cp:revision>25</cp:revision>
  <dcterms:created xsi:type="dcterms:W3CDTF">2012-12-04T07:20:39Z</dcterms:created>
  <dcterms:modified xsi:type="dcterms:W3CDTF">2012-12-09T23:39:56Z</dcterms:modified>
</cp:coreProperties>
</file>